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7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4" d="100"/>
          <a:sy n="74" d="100"/>
        </p:scale>
        <p:origin x="-1266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22C68F-B7CC-492C-8913-92B8FEE73F21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2E1FB-BCE9-4C67-8D03-C2E52FE2F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12E1FB-BCE9-4C67-8D03-C2E52FE2F6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984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470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98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187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099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627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751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73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258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00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983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26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75D7B-F14A-4AE9-872B-07D4F2812D9B}" type="datetimeFigureOut">
              <a:rPr lang="en-US" smtClean="0"/>
              <a:t>19/04/2016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7E6A34-2722-4301-AE62-49D48B3A5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41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" descr="Description: E:\Document_Lamlv\lamlv\LV_Document-QT\CNC_logo\cnc_logo_repo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266700"/>
            <a:ext cx="1447800" cy="871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Description: D:\ACCP\DO AN KI I\DOAN\World\projectdocs\AptechSignatur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399" y="400519"/>
            <a:ext cx="3066743" cy="737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5"/>
          <p:cNvSpPr txBox="1"/>
          <p:nvPr/>
        </p:nvSpPr>
        <p:spPr>
          <a:xfrm>
            <a:off x="3048000" y="1676400"/>
            <a:ext cx="2710815" cy="1254760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>
              <a:lnSpc>
                <a:spcPct val="110000"/>
              </a:lnSpc>
              <a:spcBef>
                <a:spcPts val="600"/>
              </a:spcBef>
              <a:spcAft>
                <a:spcPts val="1000"/>
              </a:spcAft>
            </a:pPr>
            <a:r>
              <a:rPr lang="en-US" sz="4800" b="1" cap="all" dirty="0">
                <a:ln>
                  <a:noFill/>
                </a:ln>
                <a:solidFill>
                  <a:srgbClr val="4F81BD"/>
                </a:solidFill>
                <a:effectLst>
                  <a:outerShdw blurRad="19685" dist="12700" dir="5400000" algn="tl">
                    <a:schemeClr val="accent1">
                      <a:satMod val="130000"/>
                      <a:alpha val="60000"/>
                    </a:schemeClr>
                  </a:outerShdw>
                  <a:reflection blurRad="9995" stA="55000" endPos="48000" dist="495" dir="5400000" sy="-100000" algn="bl"/>
                </a:effectLst>
                <a:latin typeface="Calibri"/>
                <a:ea typeface="Calibri"/>
              </a:rPr>
              <a:t>ĐỒ ÁN</a:t>
            </a:r>
            <a:endParaRPr lang="en-US" sz="1100" dirty="0">
              <a:solidFill>
                <a:srgbClr val="000000"/>
              </a:solidFill>
              <a:effectLst/>
              <a:latin typeface="Calibri"/>
              <a:ea typeface="Calibri"/>
            </a:endParaRPr>
          </a:p>
        </p:txBody>
      </p:sp>
      <p:pic>
        <p:nvPicPr>
          <p:cNvPr id="8" name="Picture 7" descr="D:\HOC LAP TRINH CNCAPTECH\ACCP1508\Subject 06 Project\Ảnh bìa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1519" y="2514600"/>
            <a:ext cx="4803775" cy="4191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7329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3242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8276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215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4080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8326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8957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7219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06598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1506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5805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-3810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556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00" y="-32657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60163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79835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5190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8645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657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8630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7010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27671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6707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54611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693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0446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3</Words>
  <Application>Microsoft Office PowerPoint</Application>
  <PresentationFormat>On-screen Show (4:3)</PresentationFormat>
  <Paragraphs>2</Paragraphs>
  <Slides>22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tu</dc:creator>
  <cp:lastModifiedBy>TrungChi</cp:lastModifiedBy>
  <cp:revision>9</cp:revision>
  <dcterms:created xsi:type="dcterms:W3CDTF">2016-04-18T13:25:27Z</dcterms:created>
  <dcterms:modified xsi:type="dcterms:W3CDTF">2016-04-19T00:58:34Z</dcterms:modified>
</cp:coreProperties>
</file>

<file path=docProps/thumbnail.jpeg>
</file>